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8" r:id="rId3"/>
    <p:sldId id="259" r:id="rId4"/>
    <p:sldId id="260" r:id="rId5"/>
    <p:sldId id="261" r:id="rId6"/>
    <p:sldId id="269" r:id="rId7"/>
    <p:sldId id="257" r:id="rId8"/>
    <p:sldId id="262" r:id="rId9"/>
    <p:sldId id="263" r:id="rId10"/>
    <p:sldId id="264" r:id="rId11"/>
    <p:sldId id="265" r:id="rId12"/>
    <p:sldId id="268" r:id="rId13"/>
    <p:sldId id="270" r:id="rId14"/>
    <p:sldId id="271" r:id="rId15"/>
  </p:sldIdLst>
  <p:sldSz cx="9144000" cy="6858000" type="screen4x3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F43DF-9645-4189-8FEA-888ADA48A40B}" type="datetimeFigureOut">
              <a:rPr lang="ru-RU" smtClean="0"/>
              <a:pPr/>
              <a:t>31.08.2013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ADD24-713F-410E-BA3F-A5CA7817E6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F43DF-9645-4189-8FEA-888ADA48A40B}" type="datetimeFigureOut">
              <a:rPr lang="ru-RU" smtClean="0"/>
              <a:pPr/>
              <a:t>31.08.2013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ADD24-713F-410E-BA3F-A5CA7817E6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F43DF-9645-4189-8FEA-888ADA48A40B}" type="datetimeFigureOut">
              <a:rPr lang="ru-RU" smtClean="0"/>
              <a:pPr/>
              <a:t>31.08.2013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ADD24-713F-410E-BA3F-A5CA7817E6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F43DF-9645-4189-8FEA-888ADA48A40B}" type="datetimeFigureOut">
              <a:rPr lang="ru-RU" smtClean="0"/>
              <a:pPr/>
              <a:t>31.08.2013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ADD24-713F-410E-BA3F-A5CA7817E6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F43DF-9645-4189-8FEA-888ADA48A40B}" type="datetimeFigureOut">
              <a:rPr lang="ru-RU" smtClean="0"/>
              <a:pPr/>
              <a:t>31.08.2013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ADD24-713F-410E-BA3F-A5CA7817E6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F43DF-9645-4189-8FEA-888ADA48A40B}" type="datetimeFigureOut">
              <a:rPr lang="ru-RU" smtClean="0"/>
              <a:pPr/>
              <a:t>31.08.2013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ADD24-713F-410E-BA3F-A5CA7817E6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F43DF-9645-4189-8FEA-888ADA48A40B}" type="datetimeFigureOut">
              <a:rPr lang="ru-RU" smtClean="0"/>
              <a:pPr/>
              <a:t>31.08.2013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ADD24-713F-410E-BA3F-A5CA7817E6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F43DF-9645-4189-8FEA-888ADA48A40B}" type="datetimeFigureOut">
              <a:rPr lang="ru-RU" smtClean="0"/>
              <a:pPr/>
              <a:t>31.08.2013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ADD24-713F-410E-BA3F-A5CA7817E6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F43DF-9645-4189-8FEA-888ADA48A40B}" type="datetimeFigureOut">
              <a:rPr lang="ru-RU" smtClean="0"/>
              <a:pPr/>
              <a:t>31.08.2013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ADD24-713F-410E-BA3F-A5CA7817E6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F43DF-9645-4189-8FEA-888ADA48A40B}" type="datetimeFigureOut">
              <a:rPr lang="ru-RU" smtClean="0"/>
              <a:pPr/>
              <a:t>31.08.2013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ADD24-713F-410E-BA3F-A5CA7817E6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F43DF-9645-4189-8FEA-888ADA48A40B}" type="datetimeFigureOut">
              <a:rPr lang="ru-RU" smtClean="0"/>
              <a:pPr/>
              <a:t>31.08.2013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ADD24-713F-410E-BA3F-A5CA7817E6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BF43DF-9645-4189-8FEA-888ADA48A40B}" type="datetimeFigureOut">
              <a:rPr lang="ru-RU" smtClean="0"/>
              <a:pPr/>
              <a:t>31.08.2013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EADD24-713F-410E-BA3F-A5CA7817E6A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4348" y="1214422"/>
            <a:ext cx="7786742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Государственные </a:t>
            </a:r>
          </a:p>
          <a:p>
            <a:pPr algn="ctr"/>
            <a:r>
              <a:rPr lang="ru-RU" sz="8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символы </a:t>
            </a:r>
          </a:p>
          <a:p>
            <a:pPr algn="ctr"/>
            <a:r>
              <a:rPr lang="ru-RU" sz="8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России</a:t>
            </a:r>
            <a:endParaRPr lang="ru-RU" sz="8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Tm="3594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285728"/>
            <a:ext cx="9144000" cy="610076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214282" y="357166"/>
            <a:ext cx="25003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Флаг РФ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Tm="3047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.jpg"/>
          <p:cNvPicPr>
            <a:picLocks noGrp="1" noChangeAspect="1"/>
          </p:cNvPicPr>
          <p:nvPr isPhoto="1"/>
        </p:nvPicPr>
        <p:blipFill>
          <a:blip r:embed="rId2">
            <a:lum/>
          </a:blip>
          <a:srcRect r="713" b="26041"/>
          <a:stretch>
            <a:fillRect/>
          </a:stretch>
        </p:blipFill>
        <p:spPr>
          <a:xfrm>
            <a:off x="1142976" y="0"/>
            <a:ext cx="7246438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Tm="3859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1588"/>
            <a:ext cx="9144000" cy="685323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14282" y="0"/>
            <a:ext cx="38576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Президент РФ Путин В.В.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Tm="3390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685800"/>
            <a:ext cx="8229600" cy="54451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dirty="0" smtClean="0"/>
              <a:t>Столица России  - Москва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dirty="0" smtClean="0"/>
          </a:p>
        </p:txBody>
      </p:sp>
      <p:pic>
        <p:nvPicPr>
          <p:cNvPr id="9219" name="Picture 5" descr="moscow_0004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95400"/>
            <a:ext cx="37592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9" descr="http://go3.imgsmail.ru/imgpreview?key=http%3A//www.rhapsody.ru/images/photo/moscow/18.jpg&amp;mb=imgdb_preview_5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24200" y="2590800"/>
            <a:ext cx="3505200" cy="262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13" descr="http://go2.imgsmail.ru/imgpreview?key=http%3A//spo.ua/newnews/content/%25D0%25A1%25D0%25B0%25D0%25BC%25D1%258B%25D0%25B5%2520%25D0%25BA%25D1%2580%25D0%25B0%25D1%2581%25D0%25B8%25D0%25B2%25D1%258B%25D0%25B5%2520%25D1%2586%25D0%25B5%25D1%2580%25D0%25BA%25D0%25B2%25D0%25B8%2520%25D0%25B2%2520%25D0%25A0%25D0%25BE%25D1%2581%25D1%2581%25D0%25B8%25D0%25B8/10.jpg&amp;mb=imgdb_preview_39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62600" y="4343400"/>
            <a:ext cx="3589338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172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0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Tm="16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1635125" y="0"/>
            <a:ext cx="587375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071670" y="357166"/>
            <a:ext cx="4286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Герб РФ</a:t>
            </a:r>
            <a:endParaRPr lang="ru-RU" sz="4000" b="1" dirty="0"/>
          </a:p>
        </p:txBody>
      </p:sp>
    </p:spTree>
  </p:cSld>
  <p:clrMapOvr>
    <a:masterClrMapping/>
  </p:clrMapOvr>
  <p:transition advTm="3047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Tm="3234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384175"/>
            <a:ext cx="9144000" cy="60896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57158" y="571480"/>
            <a:ext cx="30003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Флаг РФ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Tm="3281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1588"/>
            <a:ext cx="9144000" cy="685323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14282" y="0"/>
            <a:ext cx="38576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Президент РФ Путин В.В.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Tm="3640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685800"/>
            <a:ext cx="8229600" cy="54451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dirty="0" smtClean="0"/>
              <a:t>Столица России  - Москва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dirty="0" smtClean="0"/>
          </a:p>
        </p:txBody>
      </p:sp>
      <p:pic>
        <p:nvPicPr>
          <p:cNvPr id="9219" name="Picture 5" descr="moscow_0004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95400"/>
            <a:ext cx="37592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9" descr="http://go3.imgsmail.ru/imgpreview?key=http%3A//www.rhapsody.ru/images/photo/moscow/18.jpg&amp;mb=imgdb_preview_5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24200" y="2590800"/>
            <a:ext cx="3505200" cy="262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13" descr="http://go2.imgsmail.ru/imgpreview?key=http%3A//spo.ua/newnews/content/%25D0%25A1%25D0%25B0%25D0%25BC%25D1%258B%25D0%25B5%2520%25D0%25BA%25D1%2580%25D0%25B0%25D1%2581%25D0%25B8%25D0%25B2%25D1%258B%25D0%25B5%2520%25D1%2586%25D0%25B5%25D1%2580%25D0%25BA%25D0%25B2%25D0%25B8%2520%25D0%25B2%2520%25D0%25A0%25D0%25BE%25D1%2581%25D1%2581%25D0%25B8%25D0%25B8/10.jpg&amp;mb=imgdb_preview_39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62600" y="4343400"/>
            <a:ext cx="3589338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391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0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Tm="3140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309563" y="0"/>
            <a:ext cx="852487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Tm="3328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34289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Герб РФ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Tm="3375"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29</Words>
  <Application>Microsoft Office PowerPoint</Application>
  <PresentationFormat>Экран (4:3)</PresentationFormat>
  <Paragraphs>11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7</cp:revision>
  <dcterms:created xsi:type="dcterms:W3CDTF">2013-08-31T12:48:56Z</dcterms:created>
  <dcterms:modified xsi:type="dcterms:W3CDTF">2013-08-31T15:23:12Z</dcterms:modified>
</cp:coreProperties>
</file>